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0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EAF7D1-E0D9-AD46-8CEB-204306177D5A}" v="153" dt="2018-10-18T17:25:22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43"/>
  </p:normalViewPr>
  <p:slideViewPr>
    <p:cSldViewPr snapToGrid="0">
      <p:cViewPr varScale="1">
        <p:scale>
          <a:sx n="115" d="100"/>
          <a:sy n="115" d="100"/>
        </p:scale>
        <p:origin x="124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8B563-AECF-4351-9342-8F25ED006322}" type="datetimeFigureOut">
              <a:rPr lang="en-US" smtClean="0"/>
              <a:pPr/>
              <a:t>10/18/18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EAEE-66D4-40A7-8105-1F0ED2EA4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3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DE389-5836-2E4B-B97C-60DFF8B7F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42EFB-A1CB-6F45-8FFB-9D86CCF75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7851D-FACE-7040-BDA9-6A87137D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770E3-99DD-D54C-8FC7-25C97EBCC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775B4-B44C-4744-BC55-459FEB10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B5E0-C908-DE48-9DFC-FF4885BDB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9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CDFC-9498-7E4F-BD17-ADC087F9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04452-A55C-F644-8BD7-9F55093F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9FC61-7D0E-1C4A-8C45-1401AC18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7FEE4-7B7A-DE44-B27C-2CAD19B6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3EF2E-C881-864A-A738-A4461A1CA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6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79A274-056A-3547-B325-2D4E17489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DADCE-5737-F946-A302-7D7B6EF0A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3FCD2-E5AD-D74B-9335-85473F2E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DA0C8-2B4D-3B43-8A10-23A5D96E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601E8-E81B-6B4B-8236-FF4A60E8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D2C4-E0EE-A742-96DC-7A49136D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45203-FDEF-9E43-95E0-F68B6189A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7CB6C-8EBD-1D4B-A41A-563747F8D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3E887-B83B-0A41-9B7F-1D1AA857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9071E-4765-FF43-94E6-8C5A77261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2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B3ED9-14B6-EF44-89B8-F454D241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FB7D3-A8DF-8D4B-A511-F394C5897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F4BFC-173C-2343-9022-CD025A90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63CA1-DB72-BD49-903C-52536B9F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840A-4A5D-FB4F-876B-1DFD0B49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6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0409-8771-6148-91C4-276789CF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454E2-29C4-C345-A346-AB91A2C03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FD71E-A948-F240-9AE2-C68B9904E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B8B71-8B0F-0A45-98C4-416269627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D7B08-35F9-BA42-BB96-CEABC406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4CDD9-7BFA-0243-83C8-7D7D371E9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5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0400E-DC56-B545-8E4D-73BF89CC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0EAD8-A65D-2D4A-B984-F9239C9C3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5CB07-0B17-6F49-B754-B59B56FC0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059299-647E-7742-904A-DD7197607A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22266-94B9-4D4F-881B-F61CE9A307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4D9FF-C6B4-6C43-B7E4-DD20BB0A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D7F2B-B21B-CF4F-9401-67714568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05C827-B749-0447-A7B6-A47556A0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0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34CC-0DB7-DD4D-89BE-D9C4D3F0E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A24E2-4846-DE4B-94B5-F5D4D2205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1E653-EF59-5749-84F7-41429AD1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8617B-CEE2-6C4A-A7FD-49DD8AC7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9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00C496-C04F-3042-B17B-033EA13BE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5CB6A-82CD-4746-AE37-7FB3C1050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76A74-B3BE-D946-8954-AE094301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5FE8-10CF-A843-9AE3-24A84074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0A9C6-A08E-4F4B-9F84-582BDF671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5C947-256F-E84D-B2E1-0A85FB13D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DED8B-6BEB-E54E-902B-9F0B50418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76DD8-E43E-9C44-8A15-B0BC9119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51B9E-59AF-8748-BC0C-0466AFC21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7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43783-AFD8-B245-9BF6-3B3BDC02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702C-830D-864C-B622-1FDC4726F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99CE6-89B9-C64D-8629-7C73A0243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A1B9F-1E30-A643-B01F-2DB271838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011C8-F0BD-C845-A2E2-E4F313EF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27D76-1912-5B40-AC23-12CA0FA5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65D77F-7516-A948-8CE2-EB58CE7A9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B547C-0F95-074E-9D41-6C765322F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AC934-5B5B-A147-B2EA-97C5A97E6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7C98D-47F8-2D4D-BFA2-09DDE79F0FAC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2CC60-C3BC-3F46-81FF-DAA23475B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217AE-FD33-9448-BF8D-5576B637C3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00BD-D7D6-42C6-ABC9-C40B709E3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5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37429" y="2448709"/>
            <a:ext cx="2286000" cy="2159898"/>
          </a:xfrm>
          <a:prstGeom prst="rect">
            <a:avLst/>
          </a:prstGeom>
          <a:gradFill flip="none" rotWithShape="1">
            <a:gsLst>
              <a:gs pos="50000">
                <a:srgbClr val="EBEBEB">
                  <a:lumMod val="100000"/>
                </a:srgbClr>
              </a:gs>
              <a:gs pos="0">
                <a:schemeClr val="accent3">
                  <a:tint val="66000"/>
                  <a:satMod val="160000"/>
                  <a:lumMod val="80000"/>
                </a:schemeClr>
              </a:gs>
              <a:gs pos="74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  <a:lumMod val="80000"/>
                </a:schemeClr>
              </a:gs>
            </a:gsLst>
            <a:lin ang="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t" anchorCtr="0"/>
          <a:lstStyle/>
          <a:p>
            <a:pPr algn="ctr"/>
            <a:r>
              <a:rPr lang="en-US" b="1" dirty="0"/>
              <a:t>Global Sourcing and Supply Management:</a:t>
            </a:r>
          </a:p>
          <a:p>
            <a:pPr algn="ctr"/>
            <a:endParaRPr lang="en-US" sz="1100" dirty="0"/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dirty="0"/>
              <a:t>Global Procurement and Supply Mgt.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dirty="0"/>
              <a:t>Risk and Disruption Management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32545" y="2448709"/>
            <a:ext cx="2286000" cy="2159898"/>
          </a:xfrm>
          <a:prstGeom prst="rect">
            <a:avLst/>
          </a:prstGeom>
          <a:gradFill flip="none" rotWithShape="1">
            <a:gsLst>
              <a:gs pos="50000">
                <a:srgbClr val="EBEBEB">
                  <a:lumMod val="100000"/>
                </a:srgbClr>
              </a:gs>
              <a:gs pos="0">
                <a:schemeClr val="accent3">
                  <a:tint val="66000"/>
                  <a:satMod val="160000"/>
                  <a:lumMod val="80000"/>
                </a:schemeClr>
              </a:gs>
              <a:gs pos="74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  <a:lumMod val="80000"/>
                </a:schemeClr>
              </a:gs>
            </a:gsLst>
            <a:lin ang="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t" anchorCtr="0"/>
          <a:lstStyle/>
          <a:p>
            <a:pPr algn="ctr"/>
            <a:r>
              <a:rPr lang="en-US" b="1" dirty="0"/>
              <a:t>Production and Operations Mgt.:</a:t>
            </a:r>
          </a:p>
          <a:p>
            <a:pPr algn="ctr"/>
            <a:endParaRPr lang="en-US" sz="1100" dirty="0"/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dirty="0"/>
              <a:t>Operations Analysis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dirty="0"/>
              <a:t>Lean Six Sigma</a:t>
            </a:r>
            <a:endParaRPr lang="en-US" sz="2400" dirty="0"/>
          </a:p>
        </p:txBody>
      </p:sp>
      <p:sp>
        <p:nvSpPr>
          <p:cNvPr id="4" name="Snip Same Side Corner Rectangle 3"/>
          <p:cNvSpPr/>
          <p:nvPr/>
        </p:nvSpPr>
        <p:spPr>
          <a:xfrm>
            <a:off x="466165" y="4951141"/>
            <a:ext cx="8229600" cy="1163195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t" anchorCtr="0"/>
          <a:lstStyle/>
          <a:p>
            <a:pPr algn="ctr"/>
            <a:r>
              <a:rPr lang="en-US" b="1" dirty="0"/>
              <a:t>Cross-Functional Enablers:</a:t>
            </a:r>
          </a:p>
          <a:p>
            <a:pPr algn="ctr"/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SAP/ERP &amp; SAP Certificate</a:t>
            </a:r>
            <a:r>
              <a:rPr lang="en-US" sz="1000" dirty="0"/>
              <a:t>		                ●         </a:t>
            </a:r>
            <a:r>
              <a:rPr lang="en-US" dirty="0"/>
              <a:t>Project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Supply Chain Law and Governance </a:t>
            </a:r>
            <a:r>
              <a:rPr lang="en-US" sz="1000"/>
              <a:t>	                </a:t>
            </a:r>
            <a:r>
              <a:rPr lang="en-US" sz="1000" dirty="0"/>
              <a:t>●         </a:t>
            </a:r>
            <a:r>
              <a:rPr lang="en-US" dirty="0"/>
              <a:t>Supply Chain Sustainability</a:t>
            </a:r>
          </a:p>
        </p:txBody>
      </p:sp>
      <p:sp>
        <p:nvSpPr>
          <p:cNvPr id="5" name="Snip Same Side Corner Rectangle 4"/>
          <p:cNvSpPr/>
          <p:nvPr/>
        </p:nvSpPr>
        <p:spPr>
          <a:xfrm>
            <a:off x="663021" y="4601513"/>
            <a:ext cx="2423069" cy="349623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lang="en-US"/>
          </a:p>
        </p:txBody>
      </p:sp>
      <p:sp>
        <p:nvSpPr>
          <p:cNvPr id="7" name="Snip Same Side Corner Rectangle 6"/>
          <p:cNvSpPr/>
          <p:nvPr/>
        </p:nvSpPr>
        <p:spPr>
          <a:xfrm rot="10800000">
            <a:off x="674597" y="2099093"/>
            <a:ext cx="2425755" cy="349623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lang="en-US"/>
          </a:p>
        </p:txBody>
      </p:sp>
      <p:sp>
        <p:nvSpPr>
          <p:cNvPr id="11" name="Snip Same Side Corner Rectangle 10"/>
          <p:cNvSpPr/>
          <p:nvPr/>
        </p:nvSpPr>
        <p:spPr>
          <a:xfrm rot="10800000">
            <a:off x="3353008" y="2099085"/>
            <a:ext cx="2454545" cy="349623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25049" y="2448709"/>
            <a:ext cx="2286000" cy="2159898"/>
          </a:xfrm>
          <a:prstGeom prst="rect">
            <a:avLst/>
          </a:prstGeom>
          <a:gradFill flip="none" rotWithShape="1">
            <a:gsLst>
              <a:gs pos="50000">
                <a:srgbClr val="EBEBEB">
                  <a:lumMod val="100000"/>
                </a:srgbClr>
              </a:gs>
              <a:gs pos="0">
                <a:schemeClr val="accent3">
                  <a:tint val="66000"/>
                  <a:satMod val="160000"/>
                  <a:lumMod val="80000"/>
                </a:schemeClr>
              </a:gs>
              <a:gs pos="74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  <a:lumMod val="80000"/>
                </a:schemeClr>
              </a:gs>
            </a:gsLst>
            <a:lin ang="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0" rIns="182880" bIns="0" rtlCol="0" anchor="t" anchorCtr="0"/>
          <a:lstStyle/>
          <a:p>
            <a:pPr algn="ctr"/>
            <a:r>
              <a:rPr lang="en-US" b="1" dirty="0"/>
              <a:t>Logistics and</a:t>
            </a:r>
            <a:br>
              <a:rPr lang="en-US" b="1" dirty="0"/>
            </a:br>
            <a:r>
              <a:rPr lang="en-US" b="1" dirty="0"/>
              <a:t>Customer Service:</a:t>
            </a:r>
          </a:p>
          <a:p>
            <a:pPr algn="ctr"/>
            <a:endParaRPr lang="en-US" sz="1100" dirty="0"/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dirty="0"/>
              <a:t>Global Logistics Management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dirty="0"/>
              <a:t>B2B Marketing</a:t>
            </a:r>
          </a:p>
        </p:txBody>
      </p:sp>
      <p:sp>
        <p:nvSpPr>
          <p:cNvPr id="14" name="Snip Same Side Corner Rectangle 13"/>
          <p:cNvSpPr/>
          <p:nvPr/>
        </p:nvSpPr>
        <p:spPr>
          <a:xfrm rot="10800000">
            <a:off x="6048124" y="2099089"/>
            <a:ext cx="2433698" cy="349623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lang="en-US"/>
          </a:p>
        </p:txBody>
      </p:sp>
      <p:sp>
        <p:nvSpPr>
          <p:cNvPr id="19" name="Snip Same Side Corner Rectangle 18"/>
          <p:cNvSpPr/>
          <p:nvPr/>
        </p:nvSpPr>
        <p:spPr>
          <a:xfrm>
            <a:off x="349623" y="6114345"/>
            <a:ext cx="8453718" cy="731520"/>
          </a:xfrm>
          <a:prstGeom prst="snip2SameRect">
            <a:avLst/>
          </a:prstGeom>
          <a:gradFill>
            <a:gsLst>
              <a:gs pos="0">
                <a:srgbClr val="C00000"/>
              </a:gs>
              <a:gs pos="68000">
                <a:srgbClr val="B20017"/>
              </a:gs>
              <a:gs pos="100000">
                <a:schemeClr val="lt1">
                  <a:shade val="100000"/>
                  <a:satMod val="115000"/>
                  <a:lumMod val="67000"/>
                </a:schemeClr>
              </a:gs>
            </a:gsLst>
            <a:lin ang="16200000" scaled="1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Prior Business and Supply Chain Management Background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9315" y="957027"/>
            <a:ext cx="8175812" cy="11375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bIns="0" rtlCol="0" anchor="t"/>
          <a:lstStyle/>
          <a:p>
            <a:pPr algn="ctr"/>
            <a:r>
              <a:rPr lang="en-US" b="1" dirty="0"/>
              <a:t>Supply Chain Management Strategy and Planning:</a:t>
            </a:r>
          </a:p>
          <a:p>
            <a:pPr algn="ctr"/>
            <a:endParaRPr lang="en-US" sz="1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Supply Chain Management Strategies</a:t>
            </a:r>
            <a:r>
              <a:rPr lang="en-US" sz="1000" dirty="0"/>
              <a:t>                ●          </a:t>
            </a:r>
            <a:r>
              <a:rPr lang="en-US" dirty="0"/>
              <a:t>Supply Chain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Demand Management		           </a:t>
            </a:r>
            <a:r>
              <a:rPr lang="en-US" sz="1000" dirty="0"/>
              <a:t>●</a:t>
            </a:r>
            <a:r>
              <a:rPr lang="en-US" dirty="0"/>
              <a:t>	Supply Chain Trends</a:t>
            </a:r>
          </a:p>
        </p:txBody>
      </p:sp>
      <p:sp>
        <p:nvSpPr>
          <p:cNvPr id="18" name="Isosceles Triangle 17"/>
          <p:cNvSpPr/>
          <p:nvPr/>
        </p:nvSpPr>
        <p:spPr>
          <a:xfrm>
            <a:off x="230472" y="33668"/>
            <a:ext cx="8686800" cy="923360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Supply Chain Management</a:t>
            </a: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Snip Same Side Corner Rectangle 11"/>
          <p:cNvSpPr/>
          <p:nvPr/>
        </p:nvSpPr>
        <p:spPr>
          <a:xfrm>
            <a:off x="6054398" y="4601513"/>
            <a:ext cx="2425499" cy="349623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lang="en-US"/>
          </a:p>
        </p:txBody>
      </p:sp>
      <p:sp>
        <p:nvSpPr>
          <p:cNvPr id="9" name="Snip Same Side Corner Rectangle 8"/>
          <p:cNvSpPr/>
          <p:nvPr/>
        </p:nvSpPr>
        <p:spPr>
          <a:xfrm>
            <a:off x="3359282" y="4601513"/>
            <a:ext cx="2442462" cy="349623"/>
          </a:xfrm>
          <a:prstGeom prst="snip2Same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9943</TotalTime>
  <Words>64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Sony Electronics,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Management</dc:title>
  <dc:creator>Rudi Leuschner</dc:creator>
  <cp:lastModifiedBy>Rudolf Leuschner</cp:lastModifiedBy>
  <cp:revision>115</cp:revision>
  <dcterms:created xsi:type="dcterms:W3CDTF">2011-08-19T15:24:01Z</dcterms:created>
  <dcterms:modified xsi:type="dcterms:W3CDTF">2018-10-18T17:30:09Z</dcterms:modified>
</cp:coreProperties>
</file>