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4" r:id="rId4"/>
    <p:sldMasterId id="2147493482" r:id="rId5"/>
  </p:sldMasterIdLst>
  <p:notesMasterIdLst>
    <p:notesMasterId r:id="rId12"/>
  </p:notesMasterIdLst>
  <p:handoutMasterIdLst>
    <p:handoutMasterId r:id="rId13"/>
  </p:handoutMasterIdLst>
  <p:sldIdLst>
    <p:sldId id="261" r:id="rId6"/>
    <p:sldId id="260" r:id="rId7"/>
    <p:sldId id="263" r:id="rId8"/>
    <p:sldId id="264" r:id="rId9"/>
    <p:sldId id="265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7">
          <p15:clr>
            <a:srgbClr val="A4A3A4"/>
          </p15:clr>
        </p15:guide>
        <p15:guide id="2" pos="154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B6A8"/>
    <a:srgbClr val="461268"/>
    <a:srgbClr val="3E0B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81CBE6-2AAF-41B2-AB12-C0C369872946}" v="22" dt="2022-06-01T18:40:10.6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99" autoAdjust="0"/>
    <p:restoredTop sz="94652" autoAdjust="0"/>
  </p:normalViewPr>
  <p:slideViewPr>
    <p:cSldViewPr snapToGrid="0" snapToObjects="1">
      <p:cViewPr varScale="1">
        <p:scale>
          <a:sx n="116" d="100"/>
          <a:sy n="116" d="100"/>
        </p:scale>
        <p:origin x="69" y="324"/>
      </p:cViewPr>
      <p:guideLst>
        <p:guide orient="horz" pos="3207"/>
        <p:guide pos="15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nil Chopra" userId="8380cf8b-04fc-4ff6-8c1f-01dc7d6f735c" providerId="ADAL" clId="{F981CBE6-2AAF-41B2-AB12-C0C369872946}"/>
    <pc:docChg chg="custSel addSld delSld modSld">
      <pc:chgData name="Sunil Chopra" userId="8380cf8b-04fc-4ff6-8c1f-01dc7d6f735c" providerId="ADAL" clId="{F981CBE6-2AAF-41B2-AB12-C0C369872946}" dt="2022-06-01T18:44:21.678" v="853" actId="27636"/>
      <pc:docMkLst>
        <pc:docMk/>
      </pc:docMkLst>
      <pc:sldChg chg="del">
        <pc:chgData name="Sunil Chopra" userId="8380cf8b-04fc-4ff6-8c1f-01dc7d6f735c" providerId="ADAL" clId="{F981CBE6-2AAF-41B2-AB12-C0C369872946}" dt="2022-06-01T13:44:23.976" v="217" actId="47"/>
        <pc:sldMkLst>
          <pc:docMk/>
          <pc:sldMk cId="1817944999" sldId="259"/>
        </pc:sldMkLst>
      </pc:sldChg>
      <pc:sldChg chg="modSp mod">
        <pc:chgData name="Sunil Chopra" userId="8380cf8b-04fc-4ff6-8c1f-01dc7d6f735c" providerId="ADAL" clId="{F981CBE6-2AAF-41B2-AB12-C0C369872946}" dt="2022-06-01T18:39:22.230" v="782" actId="20577"/>
        <pc:sldMkLst>
          <pc:docMk/>
          <pc:sldMk cId="68401371" sldId="260"/>
        </pc:sldMkLst>
        <pc:spChg chg="mod">
          <ac:chgData name="Sunil Chopra" userId="8380cf8b-04fc-4ff6-8c1f-01dc7d6f735c" providerId="ADAL" clId="{F981CBE6-2AAF-41B2-AB12-C0C369872946}" dt="2022-06-01T13:41:40.489" v="105" actId="20577"/>
          <ac:spMkLst>
            <pc:docMk/>
            <pc:sldMk cId="68401371" sldId="260"/>
            <ac:spMk id="2" creationId="{00000000-0000-0000-0000-000000000000}"/>
          </ac:spMkLst>
        </pc:spChg>
        <pc:spChg chg="mod">
          <ac:chgData name="Sunil Chopra" userId="8380cf8b-04fc-4ff6-8c1f-01dc7d6f735c" providerId="ADAL" clId="{F981CBE6-2AAF-41B2-AB12-C0C369872946}" dt="2022-06-01T18:39:22.230" v="782" actId="20577"/>
          <ac:spMkLst>
            <pc:docMk/>
            <pc:sldMk cId="68401371" sldId="260"/>
            <ac:spMk id="3" creationId="{00000000-0000-0000-0000-000000000000}"/>
          </ac:spMkLst>
        </pc:spChg>
        <pc:spChg chg="mod">
          <ac:chgData name="Sunil Chopra" userId="8380cf8b-04fc-4ff6-8c1f-01dc7d6f735c" providerId="ADAL" clId="{F981CBE6-2AAF-41B2-AB12-C0C369872946}" dt="2022-06-01T13:44:36.375" v="230" actId="20577"/>
          <ac:spMkLst>
            <pc:docMk/>
            <pc:sldMk cId="68401371" sldId="260"/>
            <ac:spMk id="5" creationId="{00000000-0000-0000-0000-000000000000}"/>
          </ac:spMkLst>
        </pc:spChg>
      </pc:sldChg>
      <pc:sldChg chg="modSp mod">
        <pc:chgData name="Sunil Chopra" userId="8380cf8b-04fc-4ff6-8c1f-01dc7d6f735c" providerId="ADAL" clId="{F981CBE6-2AAF-41B2-AB12-C0C369872946}" dt="2022-06-01T18:44:21.678" v="853" actId="27636"/>
        <pc:sldMkLst>
          <pc:docMk/>
          <pc:sldMk cId="2573430893" sldId="261"/>
        </pc:sldMkLst>
        <pc:spChg chg="mod">
          <ac:chgData name="Sunil Chopra" userId="8380cf8b-04fc-4ff6-8c1f-01dc7d6f735c" providerId="ADAL" clId="{F981CBE6-2AAF-41B2-AB12-C0C369872946}" dt="2022-06-01T18:44:21.678" v="853" actId="27636"/>
          <ac:spMkLst>
            <pc:docMk/>
            <pc:sldMk cId="2573430893" sldId="261"/>
            <ac:spMk id="3" creationId="{00000000-0000-0000-0000-000000000000}"/>
          </ac:spMkLst>
        </pc:spChg>
        <pc:spChg chg="mod">
          <ac:chgData name="Sunil Chopra" userId="8380cf8b-04fc-4ff6-8c1f-01dc7d6f735c" providerId="ADAL" clId="{F981CBE6-2AAF-41B2-AB12-C0C369872946}" dt="2022-06-01T13:44:16.521" v="216" actId="20577"/>
          <ac:spMkLst>
            <pc:docMk/>
            <pc:sldMk cId="2573430893" sldId="261"/>
            <ac:spMk id="4" creationId="{00000000-0000-0000-0000-000000000000}"/>
          </ac:spMkLst>
        </pc:spChg>
      </pc:sldChg>
      <pc:sldChg chg="del">
        <pc:chgData name="Sunil Chopra" userId="8380cf8b-04fc-4ff6-8c1f-01dc7d6f735c" providerId="ADAL" clId="{F981CBE6-2AAF-41B2-AB12-C0C369872946}" dt="2022-06-01T13:44:25.905" v="218" actId="47"/>
        <pc:sldMkLst>
          <pc:docMk/>
          <pc:sldMk cId="2078390846" sldId="262"/>
        </pc:sldMkLst>
      </pc:sldChg>
      <pc:sldChg chg="modSp add mod modAnim">
        <pc:chgData name="Sunil Chopra" userId="8380cf8b-04fc-4ff6-8c1f-01dc7d6f735c" providerId="ADAL" clId="{F981CBE6-2AAF-41B2-AB12-C0C369872946}" dt="2022-06-01T18:40:10.650" v="795" actId="20577"/>
        <pc:sldMkLst>
          <pc:docMk/>
          <pc:sldMk cId="1736061791" sldId="263"/>
        </pc:sldMkLst>
        <pc:spChg chg="mod">
          <ac:chgData name="Sunil Chopra" userId="8380cf8b-04fc-4ff6-8c1f-01dc7d6f735c" providerId="ADAL" clId="{F981CBE6-2AAF-41B2-AB12-C0C369872946}" dt="2022-06-01T18:40:10.650" v="795" actId="20577"/>
          <ac:spMkLst>
            <pc:docMk/>
            <pc:sldMk cId="1736061791" sldId="263"/>
            <ac:spMk id="3" creationId="{00000000-0000-0000-0000-000000000000}"/>
          </ac:spMkLst>
        </pc:spChg>
      </pc:sldChg>
      <pc:sldChg chg="modSp new mod modAnim">
        <pc:chgData name="Sunil Chopra" userId="8380cf8b-04fc-4ff6-8c1f-01dc7d6f735c" providerId="ADAL" clId="{F981CBE6-2AAF-41B2-AB12-C0C369872946}" dt="2022-06-01T13:58:50.055" v="347"/>
        <pc:sldMkLst>
          <pc:docMk/>
          <pc:sldMk cId="1908245883" sldId="264"/>
        </pc:sldMkLst>
        <pc:spChg chg="mod">
          <ac:chgData name="Sunil Chopra" userId="8380cf8b-04fc-4ff6-8c1f-01dc7d6f735c" providerId="ADAL" clId="{F981CBE6-2AAF-41B2-AB12-C0C369872946}" dt="2022-06-01T13:58:06.425" v="340" actId="20577"/>
          <ac:spMkLst>
            <pc:docMk/>
            <pc:sldMk cId="1908245883" sldId="264"/>
            <ac:spMk id="2" creationId="{AB2B3DD4-21E1-112B-6574-5F89F62BEA1E}"/>
          </ac:spMkLst>
        </pc:spChg>
        <pc:spChg chg="mod">
          <ac:chgData name="Sunil Chopra" userId="8380cf8b-04fc-4ff6-8c1f-01dc7d6f735c" providerId="ADAL" clId="{F981CBE6-2AAF-41B2-AB12-C0C369872946}" dt="2022-06-01T13:58:46.597" v="346" actId="14"/>
          <ac:spMkLst>
            <pc:docMk/>
            <pc:sldMk cId="1908245883" sldId="264"/>
            <ac:spMk id="3" creationId="{EA866970-2B3A-B7A9-ACCF-FF6927B231D4}"/>
          </ac:spMkLst>
        </pc:spChg>
      </pc:sldChg>
      <pc:sldChg chg="modSp new mod">
        <pc:chgData name="Sunil Chopra" userId="8380cf8b-04fc-4ff6-8c1f-01dc7d6f735c" providerId="ADAL" clId="{F981CBE6-2AAF-41B2-AB12-C0C369872946}" dt="2022-06-01T14:00:28.613" v="548" actId="20577"/>
        <pc:sldMkLst>
          <pc:docMk/>
          <pc:sldMk cId="783914329" sldId="265"/>
        </pc:sldMkLst>
        <pc:spChg chg="mod">
          <ac:chgData name="Sunil Chopra" userId="8380cf8b-04fc-4ff6-8c1f-01dc7d6f735c" providerId="ADAL" clId="{F981CBE6-2AAF-41B2-AB12-C0C369872946}" dt="2022-06-01T13:59:28.367" v="365" actId="20577"/>
          <ac:spMkLst>
            <pc:docMk/>
            <pc:sldMk cId="783914329" sldId="265"/>
            <ac:spMk id="2" creationId="{6142BA94-FC80-4642-0BA9-5690A2620F8F}"/>
          </ac:spMkLst>
        </pc:spChg>
        <pc:spChg chg="mod">
          <ac:chgData name="Sunil Chopra" userId="8380cf8b-04fc-4ff6-8c1f-01dc7d6f735c" providerId="ADAL" clId="{F981CBE6-2AAF-41B2-AB12-C0C369872946}" dt="2022-06-01T14:00:28.613" v="548" actId="20577"/>
          <ac:spMkLst>
            <pc:docMk/>
            <pc:sldMk cId="783914329" sldId="265"/>
            <ac:spMk id="3" creationId="{9CC1F53A-4AA6-6B08-7295-6395C8DD3D07}"/>
          </ac:spMkLst>
        </pc:spChg>
      </pc:sldChg>
      <pc:sldChg chg="modSp new mod">
        <pc:chgData name="Sunil Chopra" userId="8380cf8b-04fc-4ff6-8c1f-01dc7d6f735c" providerId="ADAL" clId="{F981CBE6-2AAF-41B2-AB12-C0C369872946}" dt="2022-06-01T18:43:38.064" v="811" actId="20577"/>
        <pc:sldMkLst>
          <pc:docMk/>
          <pc:sldMk cId="2674171310" sldId="266"/>
        </pc:sldMkLst>
        <pc:spChg chg="mod">
          <ac:chgData name="Sunil Chopra" userId="8380cf8b-04fc-4ff6-8c1f-01dc7d6f735c" providerId="ADAL" clId="{F981CBE6-2AAF-41B2-AB12-C0C369872946}" dt="2022-06-01T14:02:04.274" v="565" actId="20577"/>
          <ac:spMkLst>
            <pc:docMk/>
            <pc:sldMk cId="2674171310" sldId="266"/>
            <ac:spMk id="2" creationId="{6939E029-FA3E-9AE0-4B25-E0F5A11A154A}"/>
          </ac:spMkLst>
        </pc:spChg>
        <pc:spChg chg="mod">
          <ac:chgData name="Sunil Chopra" userId="8380cf8b-04fc-4ff6-8c1f-01dc7d6f735c" providerId="ADAL" clId="{F981CBE6-2AAF-41B2-AB12-C0C369872946}" dt="2022-06-01T18:43:38.064" v="811" actId="20577"/>
          <ac:spMkLst>
            <pc:docMk/>
            <pc:sldMk cId="2674171310" sldId="266"/>
            <ac:spMk id="3" creationId="{019AF58B-06BC-CE83-54BD-A0F62D93E69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B91FC-D34B-5340-A829-7BCB0F563778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2CD36-0E60-AC4B-BA82-EDFDC45C9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759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41591-5D19-4643-A24C-9917DE46B690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35637-0BFD-4643-9882-A560C65C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93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98500" y="520700"/>
            <a:ext cx="8050467" cy="1803400"/>
          </a:xfrm>
        </p:spPr>
        <p:txBody>
          <a:bodyPr anchor="b">
            <a:normAutofit/>
          </a:bodyPr>
          <a:lstStyle>
            <a:lvl1pPr algn="l">
              <a:defRPr sz="4500" b="0"/>
            </a:lvl1pPr>
          </a:lstStyle>
          <a:p>
            <a:r>
              <a:rPr lang="en-US" dirty="0"/>
              <a:t>Title Page Here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8500" y="2857500"/>
            <a:ext cx="8050467" cy="977900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8537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  <p:pic>
        <p:nvPicPr>
          <p:cNvPr id="2" name="Picture 1" descr="Kellogg_H_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4305312"/>
            <a:ext cx="3657561" cy="37643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 userDrawn="1"/>
        </p:nvCxnSpPr>
        <p:spPr>
          <a:xfrm>
            <a:off x="698500" y="2585378"/>
            <a:ext cx="3657561" cy="0"/>
          </a:xfrm>
          <a:prstGeom prst="straightConnector1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92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5835"/>
            <a:ext cx="4038600" cy="33940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5835"/>
            <a:ext cx="4038600" cy="33940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215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817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63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301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024124"/>
            <a:ext cx="7772400" cy="1021556"/>
          </a:xfrm>
        </p:spPr>
        <p:txBody>
          <a:bodyPr anchor="t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1898983"/>
            <a:ext cx="7772400" cy="1125140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0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5835"/>
            <a:ext cx="4038600" cy="33940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5835"/>
            <a:ext cx="4038600" cy="33940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39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714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79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8500" y="711200"/>
            <a:ext cx="8445500" cy="1513112"/>
          </a:xfrm>
        </p:spPr>
        <p:txBody>
          <a:bodyPr anchor="b">
            <a:normAutofit/>
          </a:bodyPr>
          <a:lstStyle>
            <a:lvl1pPr algn="l">
              <a:defRPr sz="4500" b="0"/>
            </a:lvl1pPr>
          </a:lstStyle>
          <a:p>
            <a:r>
              <a:rPr lang="en-US" dirty="0"/>
              <a:t>Title Page Here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8500" y="2692400"/>
            <a:ext cx="8050467" cy="977900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8537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  <p:pic>
        <p:nvPicPr>
          <p:cNvPr id="13" name="Picture 12" descr="Kellogg_H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4305312"/>
            <a:ext cx="3657600" cy="374447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698500" y="2462173"/>
            <a:ext cx="3657600" cy="0"/>
          </a:xfrm>
          <a:prstGeom prst="line">
            <a:avLst/>
          </a:prstGeom>
          <a:ln w="12700" cmpd="sng">
            <a:solidFill>
              <a:srgbClr val="3D146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331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26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024124"/>
            <a:ext cx="7772400" cy="1021556"/>
          </a:xfrm>
        </p:spPr>
        <p:txBody>
          <a:bodyPr anchor="t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1898983"/>
            <a:ext cx="7772400" cy="1125140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151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275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389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389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9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2" r:id="rId1"/>
    <p:sldLayoutId id="2147493466" r:id="rId2"/>
    <p:sldLayoutId id="2147493467" r:id="rId3"/>
    <p:sldLayoutId id="2147493468" r:id="rId4"/>
    <p:sldLayoutId id="2147493470" r:id="rId5"/>
    <p:sldLayoutId id="2147493471" r:id="rId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FFFFFF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FFFFFF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FFFFFF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FFFFFF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975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389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389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Copyright or confidentiality statement.</a:t>
            </a:r>
          </a:p>
        </p:txBody>
      </p:sp>
    </p:spTree>
    <p:extLst>
      <p:ext uri="{BB962C8B-B14F-4D97-AF65-F5344CB8AC3E}">
        <p14:creationId xmlns:p14="http://schemas.microsoft.com/office/powerpoint/2010/main" val="167569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84" r:id="rId2"/>
    <p:sldLayoutId id="2147493485" r:id="rId3"/>
    <p:sldLayoutId id="2147493486" r:id="rId4"/>
    <p:sldLayoutId id="2147493488" r:id="rId5"/>
    <p:sldLayoutId id="2147493489" r:id="rId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rgbClr val="3E0B7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Doctoral 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Sunil Chopra</a:t>
            </a:r>
          </a:p>
          <a:p>
            <a:r>
              <a:rPr lang="en-US" sz="1400" i="1" dirty="0"/>
              <a:t>IBM Professor of Operations Management</a:t>
            </a:r>
            <a:br>
              <a:rPr lang="en-US" sz="1400" i="1" dirty="0"/>
            </a:br>
            <a:r>
              <a:rPr lang="en-US" sz="1400" i="1" dirty="0"/>
              <a:t>Deputy Dean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Sunil Chopra.</a:t>
            </a:r>
          </a:p>
        </p:txBody>
      </p:sp>
    </p:spTree>
    <p:extLst>
      <p:ext uri="{BB962C8B-B14F-4D97-AF65-F5344CB8AC3E}">
        <p14:creationId xmlns:p14="http://schemas.microsoft.com/office/powerpoint/2010/main" val="2573430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be renewed and make tenure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1A2C97-39A5-894E-85EE-EB35B9C54BC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Sunil Chopra.</a:t>
            </a:r>
          </a:p>
        </p:txBody>
      </p:sp>
    </p:spTree>
    <p:extLst>
      <p:ext uri="{BB962C8B-B14F-4D97-AF65-F5344CB8AC3E}">
        <p14:creationId xmlns:p14="http://schemas.microsoft.com/office/powerpoint/2010/main" val="6840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Audience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department</a:t>
            </a:r>
          </a:p>
          <a:p>
            <a:r>
              <a:rPr lang="en-US" dirty="0"/>
              <a:t>The Ad-hoc committee</a:t>
            </a:r>
          </a:p>
          <a:p>
            <a:r>
              <a:rPr lang="en-US" dirty="0"/>
              <a:t>External letter writers</a:t>
            </a:r>
          </a:p>
          <a:p>
            <a:r>
              <a:rPr lang="en-US" dirty="0"/>
              <a:t>Promotion and tenure committee</a:t>
            </a:r>
          </a:p>
          <a:p>
            <a:r>
              <a:rPr lang="en-US" dirty="0"/>
              <a:t>Your readers</a:t>
            </a:r>
          </a:p>
          <a:p>
            <a:r>
              <a:rPr lang="en-US" dirty="0"/>
              <a:t>YOU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1A2C97-39A5-894E-85EE-EB35B9C54BC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06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B3DD4-21E1-112B-6574-5F89F62BE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66970-2B3A-B7A9-ACCF-FF6927B23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vary by school</a:t>
            </a:r>
          </a:p>
          <a:p>
            <a:r>
              <a:rPr lang="en-US" dirty="0"/>
              <a:t>What is your “contribution?”</a:t>
            </a:r>
          </a:p>
          <a:p>
            <a:r>
              <a:rPr lang="en-US" dirty="0"/>
              <a:t>Quality vs. Quantity</a:t>
            </a:r>
          </a:p>
          <a:p>
            <a:r>
              <a:rPr lang="en-US" dirty="0"/>
              <a:t>Thematic focus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105C6D-5C1B-10D0-236D-5A85E9C5FC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1A2C97-39A5-894E-85EE-EB35B9C54BC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43C4C-E5B3-C814-F25A-FB9495DFC1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24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2BA94-FC80-4642-0BA9-5690A2620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Useful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1F53A-4AA6-6B08-7295-6395C8DD3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your research statement (which you have to do both when applying for a job and for tenure)</a:t>
            </a:r>
          </a:p>
          <a:p>
            <a:r>
              <a:rPr lang="en-US" dirty="0"/>
              <a:t>Repeat every 2 years and share/present to a group of senior faculty in your department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40121C-38CE-B615-BCF5-B03DB09832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1A2C97-39A5-894E-85EE-EB35B9C54BC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75245-3485-FF13-ECAD-9A404CEAF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914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9E029-FA3E-9AE0-4B25-E0F5A11A1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AF58B-06BC-CE83-54BD-A0F62D93E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and YOUR READER are the most important audience in this somewhat lonely but very enjoyable research journey</a:t>
            </a:r>
          </a:p>
          <a:p>
            <a:r>
              <a:rPr lang="en-US" dirty="0"/>
              <a:t>Good collaborations help you learn and can be very enjoyable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ECBC6-2B60-0F90-4A13-41E91D64CA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1A2C97-39A5-894E-85EE-EB35B9C54BC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1A076-8846-F67D-A603-AEDAAFB68B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17131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schemas.microsoft.com/sharepoint/v3/field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403</TotalTime>
  <Words>156</Words>
  <Application>Microsoft Office PowerPoint</Application>
  <PresentationFormat>On-screen Show (16:9)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Custom Design</vt:lpstr>
      <vt:lpstr>2_Custom Design</vt:lpstr>
      <vt:lpstr>Doctoral Workshop</vt:lpstr>
      <vt:lpstr>The Goal</vt:lpstr>
      <vt:lpstr>The Audience</vt:lpstr>
      <vt:lpstr>What Matters</vt:lpstr>
      <vt:lpstr>A Useful Exercise</vt:lpstr>
      <vt:lpstr>Closing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Sunil Chopra</cp:lastModifiedBy>
  <cp:revision>70</cp:revision>
  <dcterms:created xsi:type="dcterms:W3CDTF">2010-04-12T23:12:02Z</dcterms:created>
  <dcterms:modified xsi:type="dcterms:W3CDTF">2022-06-01T18:44:27Z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