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5"/>
  </p:notesMasterIdLst>
  <p:sldIdLst>
    <p:sldId id="256" r:id="rId3"/>
    <p:sldId id="296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iTbMloPtbrlowrGin4ECMDrSQL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8"/>
    <p:restoredTop sz="95679" autoAdjust="0"/>
  </p:normalViewPr>
  <p:slideViewPr>
    <p:cSldViewPr snapToGrid="0">
      <p:cViewPr>
        <p:scale>
          <a:sx n="88" d="100"/>
          <a:sy n="88" d="100"/>
        </p:scale>
        <p:origin x="101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32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28" Type="http://customschemas.google.com/relationships/presentationmetadata" Target="metadata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531813"/>
            <a:ext cx="4733925" cy="2663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938848" y="3373676"/>
            <a:ext cx="7510780" cy="3196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0" tIns="47100" rIns="94200" bIns="471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100"/>
              <a:t>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1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100"/>
          </a:p>
        </p:txBody>
      </p:sp>
      <p:sp>
        <p:nvSpPr>
          <p:cNvPr id="55" name="Google Shape;55;p1:notes"/>
          <p:cNvSpPr txBox="1">
            <a:spLocks noGrp="1"/>
          </p:cNvSpPr>
          <p:nvPr>
            <p:ph type="sldNum" idx="12"/>
          </p:nvPr>
        </p:nvSpPr>
        <p:spPr>
          <a:xfrm>
            <a:off x="5317965" y="6746119"/>
            <a:ext cx="4068339" cy="35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0" tIns="47100" rIns="94200" bIns="471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1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8172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3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5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84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 descr="grey footer box"/>
          <p:cNvSpPr/>
          <p:nvPr/>
        </p:nvSpPr>
        <p:spPr>
          <a:xfrm>
            <a:off x="0" y="5695950"/>
            <a:ext cx="12192000" cy="1162050"/>
          </a:xfrm>
          <a:prstGeom prst="rect">
            <a:avLst/>
          </a:prstGeom>
          <a:solidFill>
            <a:srgbClr val="0B2F4D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14" descr="CWRU-WSOM-white-rev logo.eps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8134" y="5920900"/>
            <a:ext cx="2517090" cy="66405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602070"/>
            <a:ext cx="12192000" cy="1255930"/>
          </a:xfrm>
          <a:prstGeom prst="rect">
            <a:avLst/>
          </a:prstGeom>
          <a:solidFill>
            <a:srgbClr val="10253F">
              <a:alpha val="7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8" name="Picture 7" descr="CWRU-WSOM-white-rev logo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93" y="5828025"/>
            <a:ext cx="3896743" cy="74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3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0"/>
            <a:ext cx="9144000" cy="607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9267" y="1620421"/>
            <a:ext cx="5833051" cy="358273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/>
          <p:nvPr/>
        </p:nvSpPr>
        <p:spPr>
          <a:xfrm>
            <a:off x="5424515" y="1991791"/>
            <a:ext cx="4775340" cy="3375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Transitioning to a Faculty Member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6000" b="1" baseline="30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Manoj Malhotra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i="0" u="none" strike="noStrike" cap="none" baseline="30000" dirty="0">
              <a:solidFill>
                <a:srgbClr val="FFFFFF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baseline="30000" dirty="0">
                <a:solidFill>
                  <a:srgbClr val="FFFFFF"/>
                </a:solidFill>
                <a:latin typeface="Calibri"/>
                <a:ea typeface="Arial"/>
                <a:cs typeface="Calibri"/>
                <a:sym typeface="Calibri"/>
              </a:rPr>
              <a:t>June 1, 2022</a:t>
            </a:r>
            <a:endParaRPr sz="6000" b="1" i="0" u="none" strike="noStrike" cap="none" baseline="30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0" y="5695950"/>
            <a:ext cx="12192000" cy="1162050"/>
          </a:xfrm>
          <a:prstGeom prst="rect">
            <a:avLst/>
          </a:prstGeom>
          <a:solidFill>
            <a:srgbClr val="455560"/>
          </a:solidFill>
          <a:ln>
            <a:noFill/>
          </a:ln>
          <a:effectLst>
            <a:outerShdw blurRad="40000" dist="23000" dir="5400000" rotWithShape="0">
              <a:srgbClr val="000000">
                <a:alpha val="3372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61;p1" descr="CWRU WSOM white-rev logo.wm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70100" y="5934076"/>
            <a:ext cx="2565400" cy="65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"/>
          <p:cNvSpPr txBox="1">
            <a:spLocks noGrp="1"/>
          </p:cNvSpPr>
          <p:nvPr>
            <p:ph type="title"/>
          </p:nvPr>
        </p:nvSpPr>
        <p:spPr>
          <a:xfrm>
            <a:off x="621323" y="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Perspectives from a Dean</a:t>
            </a:r>
            <a:endParaRPr sz="3600" dirty="0"/>
          </a:p>
        </p:txBody>
      </p:sp>
      <p:sp>
        <p:nvSpPr>
          <p:cNvPr id="130" name="Google Shape;130;p10"/>
          <p:cNvSpPr txBox="1">
            <a:spLocks noGrp="1"/>
          </p:cNvSpPr>
          <p:nvPr>
            <p:ph type="body" idx="1"/>
          </p:nvPr>
        </p:nvSpPr>
        <p:spPr>
          <a:xfrm>
            <a:off x="621323" y="1143000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238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 dirty="0"/>
              <a:t>Research strategy decisions</a:t>
            </a:r>
          </a:p>
          <a:p>
            <a:pPr marL="476250" lvl="1" indent="0">
              <a:spcBef>
                <a:spcPts val="0"/>
              </a:spcBef>
              <a:buSzPts val="2900"/>
              <a:buNone/>
            </a:pPr>
            <a:r>
              <a:rPr lang="en-US" sz="2500" dirty="0"/>
              <a:t>– </a:t>
            </a:r>
            <a:r>
              <a:rPr lang="en-US" sz="2600" dirty="0"/>
              <a:t>Fit with mission of the school- emphasize quantity or quality?</a:t>
            </a:r>
          </a:p>
          <a:p>
            <a:pPr marL="476250" lvl="1" indent="0">
              <a:spcBef>
                <a:spcPts val="0"/>
              </a:spcBef>
              <a:buSzPts val="2900"/>
              <a:buNone/>
            </a:pPr>
            <a:r>
              <a:rPr lang="en-US" sz="2600" dirty="0"/>
              <a:t>– Should you focus on one’s current agenda versus diversifying?</a:t>
            </a:r>
          </a:p>
          <a:p>
            <a:pPr marL="476250" lvl="1" indent="0">
              <a:spcBef>
                <a:spcPts val="0"/>
              </a:spcBef>
              <a:buSzPts val="2900"/>
              <a:buNone/>
            </a:pPr>
            <a:r>
              <a:rPr lang="en-US" sz="2600" dirty="0"/>
              <a:t>– Should you build bridges to faculty and students at the new school?</a:t>
            </a:r>
          </a:p>
          <a:p>
            <a:pPr marL="476250" lvl="1" indent="0">
              <a:spcBef>
                <a:spcPts val="0"/>
              </a:spcBef>
              <a:buSzPts val="2900"/>
              <a:buNone/>
            </a:pPr>
            <a:r>
              <a:rPr lang="en-US" sz="2600" dirty="0"/>
              <a:t>– How will you measure impact (discipline vs. organizational/societal)?</a:t>
            </a:r>
            <a:endParaRPr sz="2600" dirty="0"/>
          </a:p>
          <a:p>
            <a:pPr marL="342900" lvl="0" indent="-3238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 dirty="0"/>
              <a:t>Is good teaching critical?</a:t>
            </a:r>
            <a:endParaRPr sz="2900" dirty="0"/>
          </a:p>
          <a:p>
            <a:pPr marL="342900" lvl="0" indent="-3238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 dirty="0"/>
              <a:t>Is service leadership valuable (school versus discipline)?</a:t>
            </a:r>
          </a:p>
          <a:p>
            <a:pPr marL="342900" lvl="0" indent="-3238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 dirty="0"/>
              <a:t>When and how to upskill with Executive Education?</a:t>
            </a:r>
            <a:endParaRPr sz="2900" dirty="0"/>
          </a:p>
          <a:p>
            <a:pPr marL="342900" lvl="0" indent="-3238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 dirty="0"/>
              <a:t>Can you do many things at </a:t>
            </a:r>
            <a:r>
              <a:rPr lang="en-US" sz="2900"/>
              <a:t>the beginning and </a:t>
            </a:r>
            <a:r>
              <a:rPr lang="en-US" sz="2900" dirty="0"/>
              <a:t>still do them well? </a:t>
            </a:r>
            <a:endParaRPr sz="2900" dirty="0"/>
          </a:p>
        </p:txBody>
      </p:sp>
    </p:spTree>
    <p:extLst>
      <p:ext uri="{BB962C8B-B14F-4D97-AF65-F5344CB8AC3E}">
        <p14:creationId xmlns:p14="http://schemas.microsoft.com/office/powerpoint/2010/main" val="4255178148"/>
      </p:ext>
    </p:extLst>
  </p:cSld>
  <p:clrMapOvr>
    <a:masterClrMapping/>
  </p:clrMapOvr>
</p:sld>
</file>

<file path=ppt/theme/theme1.xml><?xml version="1.0" encoding="utf-8"?>
<a:theme xmlns:a="http://schemas.openxmlformats.org/drawingml/2006/main" name="bnchoption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Logo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SOM pp_B (4).pptx" id="{FA854F35-879C-4AE7-B2B9-13EB11BC68B4}" vid="{20DDA465-FFD6-43D3-866E-A7A60572701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108</Words>
  <Application>Microsoft Macintosh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bnchoption1</vt:lpstr>
      <vt:lpstr>Blank Logo Page</vt:lpstr>
      <vt:lpstr>PowerPoint Presentation</vt:lpstr>
      <vt:lpstr>Perspectives from a Dean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Microsoft Office User</cp:lastModifiedBy>
  <cp:revision>20</cp:revision>
  <dcterms:created xsi:type="dcterms:W3CDTF">2021-12-07T19:04:18Z</dcterms:created>
  <dcterms:modified xsi:type="dcterms:W3CDTF">2022-05-31T19:04:20Z</dcterms:modified>
  <cp:category/>
</cp:coreProperties>
</file>